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AD2B7BE-1B99-42DC-8E7C-2E07F1130C0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1475398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4A97A-AF6B-44FE-B8E2-11FF619458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D045C5-E7BF-4F4B-A673-3A9FBD7525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8B916-7567-4E36-A06E-C4C7F24810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C8063-72CA-4B69-97CE-DE32E7A904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BB9AA-6B76-4D73-81FD-3D8F9BFA5E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057593-805F-4B4F-BED1-B5E650A281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69C2E-44DA-4856-9D9F-01805E021A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D090B-27D6-4564-852F-7502725B5C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AC655-13EB-48BA-9611-A7173B0038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7F88C-2397-40FF-82DF-95269963DB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F6C5C-5BCA-45AB-A084-311F6502C9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6F1D0E9-C75D-4855-A9B0-46E331E447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21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21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января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98425"/>
            <a:ext cx="4816475" cy="193899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января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22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облачность, без осадков. Временами туман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ru-RU" dirty="0" smtClean="0">
                <a:solidFill>
                  <a:schemeClr val="tx1"/>
                </a:solidFill>
              </a:rPr>
              <a:t>юго-восточный </a:t>
            </a:r>
            <a:r>
              <a:rPr lang="ru-RU" dirty="0">
                <a:solidFill>
                  <a:schemeClr val="tx1"/>
                </a:solidFill>
              </a:rPr>
              <a:t>2-7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14-16,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4-6</a:t>
            </a:r>
            <a:r>
              <a:rPr lang="kk-KZ" dirty="0" smtClean="0">
                <a:solidFill>
                  <a:schemeClr val="tx1"/>
                </a:solidFill>
              </a:rPr>
              <a:t> </a:t>
            </a:r>
            <a:r>
              <a:rPr lang="kk-KZ" dirty="0">
                <a:solidFill>
                  <a:schemeClr val="tx1"/>
                </a:solidFill>
              </a:rPr>
              <a:t>мороза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января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23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января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Временами туман. </a:t>
            </a:r>
            <a:r>
              <a:rPr lang="ru-RU" dirty="0" smtClean="0">
                <a:solidFill>
                  <a:schemeClr val="tx1"/>
                </a:solidFill>
              </a:rPr>
              <a:t>Ветер 0-5 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9-11 </a:t>
            </a:r>
            <a:r>
              <a:rPr lang="ru-RU" dirty="0" smtClean="0">
                <a:solidFill>
                  <a:schemeClr val="tx1"/>
                </a:solidFill>
              </a:rPr>
              <a:t>мороза</a:t>
            </a:r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95500"/>
            <a:ext cx="4824413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22 </a:t>
            </a:r>
            <a:r>
              <a:rPr lang="kk-KZ" altLang="en-US" b="1" dirty="0">
                <a:solidFill>
                  <a:schemeClr val="tx1"/>
                </a:solidFill>
                <a:sym typeface="+mn-ea"/>
              </a:rPr>
              <a:t>января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23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января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за 21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января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9608272"/>
              </p:ext>
            </p:extLst>
          </p:nvPr>
        </p:nvGraphicFramePr>
        <p:xfrm>
          <a:off x="4967288" y="4003675"/>
          <a:ext cx="4684712" cy="2194243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2806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98905" y="312896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kk-KZ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Канаева  Б.К.</a:t>
            </a:r>
            <a:r>
              <a:rPr lang="ru-RU" altLang="ru-RU" sz="900" b="1" i="1" dirty="0" smtClean="0">
                <a:solidFill>
                  <a:schemeClr val="tx1"/>
                </a:solidFill>
                <a:cs typeface="Times New Roman" pitchFamily="18" charset="0"/>
              </a:rPr>
              <a:t>/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Нурымбеткожа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Н.Н.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18327</TotalTime>
  <Words>775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4185</cp:revision>
  <cp:lastPrinted>2021-07-01T09:11:30Z</cp:lastPrinted>
  <dcterms:created xsi:type="dcterms:W3CDTF">2018-03-27T06:03:00Z</dcterms:created>
  <dcterms:modified xsi:type="dcterms:W3CDTF">2024-01-21T07:02:36Z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