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325839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шығыстан соғады, күші 2-7 м/с. Ауа температурасы түнде 20-22°, күндіз 10-12° 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22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шығыстан соғады, күші 2-7 м/с. Ауа температурасы 22-24°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4328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en-US" sz="1200" dirty="0">
                <a:solidFill>
                  <a:prstClr val="black"/>
                </a:solidFill>
                <a:latin typeface="Times New Roman" panose="02020603050405020304" pitchFamily="18" charset="0"/>
                <a:cs typeface="Times New Roman" panose="02020603050405020304" pitchFamily="18" charset="0"/>
              </a:rPr>
              <a:t>2</a:t>
            </a:r>
            <a:r>
              <a:rPr lang="kk-KZ" sz="1200" dirty="0">
                <a:solidFill>
                  <a:prstClr val="black"/>
                </a:solidFill>
                <a:latin typeface="Times New Roman" panose="02020603050405020304" pitchFamily="18" charset="0"/>
                <a:cs typeface="Times New Roman" panose="02020603050405020304" pitchFamily="18" charset="0"/>
              </a:rPr>
              <a:t>1</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0747" y="3351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жарияланады</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243918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Говоркова Н.М</a:t>
            </a:r>
            <a:r>
              <a:rPr lang="ru-RU" altLang="ru-RU" sz="1200" b="1" i="1" dirty="0">
                <a:solidFill>
                  <a:srgbClr val="000000"/>
                </a:solidFill>
                <a:latin typeface="Times New Roman" panose="02020603050405020304" pitchFamily="18" charset="0"/>
                <a:cs typeface="Times New Roman" panose="02020603050405020304" pitchFamily="18" charset="0"/>
              </a:rPr>
              <a:t>. / Акылбаева М.М.</a:t>
            </a: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252163069"/>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18444</TotalTime>
  <Words>603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3208</cp:revision>
  <cp:lastPrinted>2021-07-01T03:56:27Z</cp:lastPrinted>
  <dcterms:created xsi:type="dcterms:W3CDTF">2018-03-27T06:03:00Z</dcterms:created>
  <dcterms:modified xsi:type="dcterms:W3CDTF">2024-01-20T06:20:18Z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