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72203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495039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384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21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негізінен қар</a:t>
            </a:r>
            <a:r>
              <a:rPr lang="ru-RU" sz="1100" dirty="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оңтүстік-шығыстан солтүстік-батысқа ауысып соғады, күші 9-14, екпіні 18 м/с. Ауа температурасы </a:t>
            </a:r>
            <a:r>
              <a:rPr lang="kk-KZ" sz="1100">
                <a:latin typeface="Times New Roman" panose="02020603050405020304" pitchFamily="18" charset="0"/>
                <a:ea typeface="Calibri" panose="020F0502020204030204" pitchFamily="34" charset="0"/>
                <a:cs typeface="Times New Roman" panose="02020603050405020304" pitchFamily="18" charset="0"/>
              </a:rPr>
              <a:t>түнде 4-6 градус аяз,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1 градус аяз-1 градус жылы.</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21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14-16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21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22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24011</TotalTime>
  <Words>609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4448</cp:revision>
  <cp:lastPrinted>2021-07-01T03:56:27Z</cp:lastPrinted>
  <dcterms:created xsi:type="dcterms:W3CDTF">2018-03-27T06:03:00Z</dcterms:created>
  <dcterms:modified xsi:type="dcterms:W3CDTF">2024-01-20T07:27:57Z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