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0399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№20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21</a:t>
            </a:r>
            <a:r>
              <a:rPr lang="kk-KZ"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en-US"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20 қаңтар </a:t>
            </a:r>
            <a:r>
              <a:rPr lang="ru-RU" altLang="ru-RU" sz="1200" b="1" dirty="0">
                <a:solidFill>
                  <a:prstClr val="black"/>
                </a:solidFill>
                <a:latin typeface="Times New Roman" panose="02020603050405020304" pitchFamily="18" charset="0"/>
                <a:cs typeface="Times New Roman" panose="02020603050405020304" pitchFamily="18" charset="0"/>
              </a:rPr>
              <a:t>21-ден 21 </a:t>
            </a:r>
            <a:r>
              <a:rPr lang="kk-KZ" sz="1200" b="1" dirty="0">
                <a:solidFill>
                  <a:prstClr val="black"/>
                </a:solidFill>
                <a:latin typeface="Times New Roman" panose="02020603050405020304" pitchFamily="18" charset="0"/>
                <a:cs typeface="Times New Roman" panose="02020603050405020304" pitchFamily="18" charset="0"/>
              </a:rPr>
              <a:t>қаңтар</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түнде 22-24°, күндіз 13-15° аяз болады.</a:t>
            </a:r>
          </a:p>
          <a:p>
            <a:pPr algn="ctr">
              <a:spcBef>
                <a:spcPts val="0"/>
              </a:spcBef>
              <a:defRPr/>
            </a:pPr>
            <a:endParaRPr lang="en-US"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ru-RU" altLang="ru-RU" sz="1200" b="1" dirty="0">
                <a:latin typeface="Times New Roman" pitchFamily="18" charset="0"/>
                <a:cs typeface="Times New Roman" pitchFamily="18" charset="0"/>
              </a:rPr>
              <a:t>21</a:t>
            </a:r>
            <a:r>
              <a:rPr lang="kk-KZ" altLang="ru-RU" sz="1200" b="1" dirty="0">
                <a:latin typeface="Times New Roman" pitchFamily="18" charset="0"/>
                <a:cs typeface="Times New Roman"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22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23-25°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37274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153906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18372</TotalTime>
  <Words>594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3146</cp:revision>
  <cp:lastPrinted>2021-07-01T03:56:27Z</cp:lastPrinted>
  <dcterms:created xsi:type="dcterms:W3CDTF">2018-03-27T06:03:00Z</dcterms:created>
  <dcterms:modified xsi:type="dcterms:W3CDTF">2024-01-20T06:19:56Z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