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33383140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20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412896273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145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3330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,666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a:t>
            </a:r>
            <a:r>
              <a:rPr lang="kk-KZ" altLang="ru-RU" sz="1200" b="1" dirty="0">
                <a:latin typeface="Times New Roman" pitchFamily="18" charset="0"/>
                <a:cs typeface="Times New Roman" pitchFamily="18" charset="0"/>
              </a:rPr>
              <a:t> қаңтар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21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21 </a:t>
            </a:r>
            <a:r>
              <a:rPr lang="ru-RU" altLang="ru-RU" sz="1200" b="1" dirty="0" err="1">
                <a:latin typeface="Times New Roman" pitchFamily="18" charset="0"/>
                <a:cs typeface="Times New Roman" pitchFamily="18" charset="0"/>
              </a:rPr>
              <a:t>қаңтар</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a:t>
            </a:r>
            <a:r>
              <a:rPr lang="kk-KZ" sz="1200" dirty="0">
                <a:latin typeface="Times New Roman"/>
                <a:ea typeface="Times New Roman"/>
              </a:rPr>
              <a:t>Түнде және таңертең тұман, көктайғақ. Оңтүстік-шығыстан солтүстікке ауысып жел соғады, күші 9-14 м/с. Ауа температурасы түнде 3-5 аяз, күндіз 0-2 жылы</a:t>
            </a:r>
            <a:r>
              <a:rPr lang="kk-KZ" altLang="ru-RU" sz="1200" dirty="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қаңтар</a:t>
            </a:r>
          </a:p>
          <a:p>
            <a:pPr algn="ctr"/>
            <a:r>
              <a:rPr lang="kk-KZ" altLang="ru-RU" sz="1200" b="1" dirty="0">
                <a:latin typeface="Times New Roman" pitchFamily="18" charset="0"/>
                <a:cs typeface="Times New Roman" pitchFamily="18" charset="0"/>
              </a:rPr>
              <a:t>21</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22 </a:t>
            </a:r>
            <a:r>
              <a:rPr lang="kk-KZ" altLang="ru-RU" sz="1200" b="1" dirty="0">
                <a:latin typeface="Times New Roman" pitchFamily="18" charset="0"/>
                <a:cs typeface="Times New Roman" pitchFamily="18" charset="0"/>
              </a:rPr>
              <a:t>қаңтар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қар, бұрқасын. Солтүстік-шығыстан жел соғады, күші 9-14, екпіні 15-18 м/с. Ауа температурасы 3-5 аяз.</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ыдырауына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Казжанова</a:t>
            </a:r>
            <a:r>
              <a:rPr lang="ru-RU" altLang="ru-RU" sz="1200" b="1" i="1" dirty="0">
                <a:solidFill>
                  <a:srgbClr val="000000"/>
                </a:solidFill>
                <a:latin typeface="Times New Roman" pitchFamily="18" charset="0"/>
                <a:cs typeface="Times New Roman" pitchFamily="18" charset="0"/>
              </a:rPr>
              <a:t> Б. /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19175</TotalTime>
  <Words>627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3399</cp:revision>
  <cp:lastPrinted>2023-02-06T06:57:51Z</cp:lastPrinted>
  <dcterms:created xsi:type="dcterms:W3CDTF">2018-03-27T06:03:00Z</dcterms:created>
  <dcterms:modified xsi:type="dcterms:W3CDTF">2024-01-20T07:39:22Z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