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5900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a:t>
                      </a:r>
                      <a:r>
                        <a:rPr lang="ru-RU" sz="1200" b="1" i="1" dirty="0" err="1">
                          <a:latin typeface="Times New Roman" panose="02020603050405020304" pitchFamily="18" charset="0"/>
                          <a:cs typeface="Times New Roman" panose="02020603050405020304" pitchFamily="18" charset="0"/>
                        </a:rPr>
                        <a:t>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8966670"/>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726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364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163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21 сағ. 20 қа</a:t>
            </a:r>
            <a:r>
              <a:rPr lang="ru-RU" sz="1200" b="1" dirty="0" err="1">
                <a:latin typeface="Times New Roman" panose="02020603050405020304" pitchFamily="18" charset="0"/>
                <a:cs typeface="Times New Roman" panose="02020603050405020304" pitchFamily="18" charset="0"/>
              </a:rPr>
              <a:t>ңтард</a:t>
            </a:r>
            <a:r>
              <a:rPr lang="kk-KZ" altLang="ru-RU" sz="1200" b="1" dirty="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21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5-10 м/с. Ауа температурасы түнде 7-9 градус аяз, күндіз 3-5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22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21 сағ. 21 </a:t>
            </a:r>
            <a:r>
              <a:rPr lang="ru-RU" sz="1200" b="1" dirty="0" err="1">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22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Кей уақытта тұман түседі. Шығыстан, оңтүстік-шығыстан </a:t>
            </a:r>
            <a:r>
              <a:rPr lang="kk-KZ" sz="1100" dirty="0">
                <a:latin typeface="Times New Roman" pitchFamily="18" charset="0"/>
                <a:cs typeface="Times New Roman" pitchFamily="18" charset="0"/>
              </a:rPr>
              <a:t>жел соғады, күші 5-10 м/с. Ауа температурасы  5-7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13643</TotalTime>
  <Words>638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3108</cp:revision>
  <cp:lastPrinted>2021-07-01T03:56:27Z</cp:lastPrinted>
  <dcterms:created xsi:type="dcterms:W3CDTF">2018-03-27T06:03:00Z</dcterms:created>
  <dcterms:modified xsi:type="dcterms:W3CDTF">2024-01-20T07:15:26Z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