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8328142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20</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20 қаңтар </a:t>
            </a:r>
            <a:r>
              <a:rPr lang="ru-RU" altLang="ru-RU" sz="1200" b="1" dirty="0">
                <a:latin typeface="Times New Roman" panose="02020603050405020304" pitchFamily="18" charset="0"/>
                <a:cs typeface="Times New Roman" panose="02020603050405020304" pitchFamily="18" charset="0"/>
              </a:rPr>
              <a:t>21-ден </a:t>
            </a:r>
            <a:r>
              <a:rPr lang="en-US" altLang="ru-RU" sz="1200" b="1" dirty="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шығыстан соғады, күші 2-7 м/с. Ауа температурасы түнде 23-25°, күндіз 13-15° аяз болады.</a:t>
            </a:r>
          </a:p>
          <a:p>
            <a:pPr algn="just">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22</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en-US" altLang="ru-RU" sz="1200" b="1" dirty="0">
                <a:latin typeface="Times New Roman" pitchFamily="18" charset="0"/>
                <a:cs typeface="Times New Roman" pitchFamily="18" charset="0"/>
              </a:rPr>
              <a:t>2</a:t>
            </a:r>
            <a:r>
              <a:rPr lang="kk-KZ" altLang="ru-RU" sz="1200" b="1" dirty="0">
                <a:latin typeface="Times New Roman" pitchFamily="18" charset="0"/>
                <a:cs typeface="Times New Roman" pitchFamily="18" charset="0"/>
              </a:rPr>
              <a:t>1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22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шығыстан соғады, күші 2-7 м/с. Ауа температурасы 23-25°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21 </a:t>
            </a:r>
            <a:r>
              <a:rPr lang="ru-RU" sz="1200" dirty="0" err="1">
                <a:solidFill>
                  <a:prstClr val="black"/>
                </a:solidFill>
                <a:latin typeface="Times New Roman" panose="02020603050405020304" pitchFamily="18" charset="0"/>
                <a:cs typeface="Times New Roman" panose="02020603050405020304" pitchFamily="18" charset="0"/>
              </a:rPr>
              <a:t>қаңтарда</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14713033"/>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5902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err="1">
                <a:solidFill>
                  <a:srgbClr val="000000"/>
                </a:solidFill>
                <a:latin typeface="Times New Roman" panose="02020603050405020304" pitchFamily="18" charset="0"/>
                <a:cs typeface="Times New Roman" panose="02020603050405020304" pitchFamily="18" charset="0"/>
              </a:rPr>
              <a:t>Говоркова</a:t>
            </a:r>
            <a:r>
              <a:rPr lang="ru-RU" altLang="ru-RU" sz="1200" b="1" i="1" dirty="0">
                <a:solidFill>
                  <a:srgbClr val="000000"/>
                </a:solidFill>
                <a:latin typeface="Times New Roman" panose="02020603050405020304" pitchFamily="18" charset="0"/>
                <a:cs typeface="Times New Roman" panose="02020603050405020304" pitchFamily="18" charset="0"/>
              </a:rPr>
              <a:t> Н.М.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20724</TotalTime>
  <Words>644</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3326</cp:revision>
  <cp:lastPrinted>2021-07-01T03:56:27Z</cp:lastPrinted>
  <dcterms:created xsi:type="dcterms:W3CDTF">2018-03-27T06:03:00Z</dcterms:created>
  <dcterms:modified xsi:type="dcterms:W3CDTF">2024-01-20T06:19:33Z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