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3223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21</a:t>
            </a:r>
            <a:r>
              <a:rPr lang="kk-KZ" sz="1200" b="1" dirty="0">
                <a:solidFill>
                  <a:prstClr val="black"/>
                </a:solidFill>
                <a:latin typeface="Times New Roman" panose="02020603050405020304" pitchFamily="18" charset="0"/>
                <a:cs typeface="Times New Roman" panose="02020603050405020304" pitchFamily="18" charset="0"/>
              </a:rPr>
              <a:t> қаңтар</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20 қаңтар 2024 ж. сағ. 21-ден 21 қантар 2024 ж. сағ. 21 дейін</a:t>
            </a:r>
          </a:p>
          <a:p>
            <a:pPr lvl="0" algn="just"/>
            <a:r>
              <a:rPr lang="kk-KZ" sz="1200" dirty="0">
                <a:latin typeface="Times New Roman" panose="02020603050405020304" pitchFamily="18" charset="0"/>
                <a:cs typeface="Times New Roman" panose="02020603050405020304" pitchFamily="18" charset="0"/>
              </a:rPr>
              <a:t>Көшпелі бұлтты,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9-14 м/с. Ауа температурасы түнде 13-15</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22 қантарға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21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22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kk-KZ" sz="1200" kern="1400" dirty="0">
                <a:solidFill>
                  <a:srgbClr val="000000"/>
                </a:solidFill>
                <a:latin typeface="Times New Roman" panose="02020603050405020304" pitchFamily="18" charset="0"/>
              </a:rPr>
              <a:t>-шығыстан</a:t>
            </a:r>
            <a:r>
              <a:rPr lang="kk-KZ" sz="1200" kern="1400" dirty="0">
                <a:solidFill>
                  <a:srgbClr val="000000"/>
                </a:solidFill>
                <a:latin typeface="Times New Roman" panose="02020603050405020304" pitchFamily="18" charset="0"/>
                <a:ea typeface="Times New Roman" panose="02020603050405020304" pitchFamily="18" charset="0"/>
              </a:rPr>
              <a:t> 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16-18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40755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20 қаңтар</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21 қантар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22 қантар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19033</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3514</cp:revision>
  <cp:lastPrinted>2021-07-01T07:38:07Z</cp:lastPrinted>
  <dcterms:created xsi:type="dcterms:W3CDTF">2018-03-27T06:03:00Z</dcterms:created>
  <dcterms:modified xsi:type="dcterms:W3CDTF">2024-01-20T07:20:09Z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