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75" autoAdjust="0"/>
  </p:normalViewPr>
  <p:slideViewPr>
    <p:cSldViewPr showGuides="1">
      <p:cViewPr varScale="1">
        <p:scale>
          <a:sx n="110" d="100"/>
          <a:sy n="110" d="100"/>
        </p:scale>
        <p:origin x="2366"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44016729"/>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20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20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16784634"/>
              </p:ext>
            </p:extLst>
          </p:nvPr>
        </p:nvGraphicFramePr>
        <p:xfrm>
          <a:off x="5328914" y="3907132"/>
          <a:ext cx="4378995" cy="2539530"/>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a:solidFill>
                            <a:schemeClr val="tx1"/>
                          </a:solidFill>
                          <a:latin typeface="Times New Roman" panose="02020603050405020304" pitchFamily="18" charset="0"/>
                          <a:cs typeface="Times New Roman" panose="02020603050405020304" pitchFamily="18" charset="0"/>
                        </a:rPr>
                        <a:t>Ластаушы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62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4380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0.876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1.726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862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2.154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08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69"/>
            <a:ext cx="4737003"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21</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қаңтарға</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20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21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Ааздаған б</a:t>
            </a:r>
            <a:r>
              <a:rPr lang="kk-KZ" sz="1100" dirty="0">
                <a:latin typeface="Times New Roman" panose="02020603050405020304" pitchFamily="18" charset="0"/>
                <a:cs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Оңтүстік-батыстан жел соғады,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күші 3-8 м/с. Ауа температурасы түнде 23-25,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14-16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аяз.</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22 қаңтарға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21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22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Ааздаған б</a:t>
            </a:r>
            <a:r>
              <a:rPr lang="kk-KZ" sz="1100" dirty="0">
                <a:latin typeface="Times New Roman" panose="02020603050405020304" pitchFamily="18" charset="0"/>
                <a:cs typeface="Times New Roman" panose="02020603050405020304" pitchFamily="18" charset="0"/>
              </a:rPr>
              <a:t>ұлтты, жауын-шашынсыз. Оңтүстік-батыстан жел соғады, күші 3-8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23-25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21 </a:t>
            </a:r>
            <a:r>
              <a:rPr lang="ru-RU" sz="1100" dirty="0" err="1">
                <a:solidFill>
                  <a:schemeClr val="tx1"/>
                </a:solidFill>
                <a:latin typeface="Times New Roman" panose="02020603050405020304" pitchFamily="18" charset="0"/>
                <a:cs typeface="Times New Roman" panose="02020603050405020304" pitchFamily="18" charset="0"/>
              </a:rPr>
              <a:t>қаңтард</a:t>
            </a:r>
            <a:r>
              <a:rPr lang="kk-KZ" sz="1100" dirty="0">
                <a:solidFill>
                  <a:schemeClr val="tx1"/>
                </a:solidFill>
                <a:latin typeface="Times New Roman" panose="02020603050405020304" pitchFamily="18" charset="0"/>
                <a:cs typeface="Times New Roman" panose="02020603050405020304" pitchFamily="18" charset="0"/>
              </a:rPr>
              <a:t>а</a:t>
            </a:r>
            <a:r>
              <a:rPr lang="ru-RU" sz="1100" dirty="0">
                <a:solidFill>
                  <a:schemeClr val="tx1"/>
                </a:solidFill>
                <a:latin typeface="Times New Roman" panose="02020603050405020304" pitchFamily="18" charset="0"/>
                <a:cs typeface="Times New Roman" panose="02020603050405020304" pitchFamily="18" charset="0"/>
              </a:rPr>
              <a:t>, </a:t>
            </a:r>
            <a:r>
              <a:rPr lang="ru-RU" sz="1100">
                <a:solidFill>
                  <a:schemeClr val="tx1"/>
                </a:solidFill>
                <a:latin typeface="Times New Roman" panose="02020603050405020304" pitchFamily="18" charset="0"/>
                <a:cs typeface="Times New Roman" panose="02020603050405020304" pitchFamily="18" charset="0"/>
              </a:rPr>
              <a:t>түнде 22 </a:t>
            </a:r>
            <a:r>
              <a:rPr lang="ru-RU" sz="1100" dirty="0" err="1">
                <a:solidFill>
                  <a:schemeClr val="tx1"/>
                </a:solidFill>
                <a:latin typeface="Times New Roman" panose="02020603050405020304" pitchFamily="18" charset="0"/>
                <a:cs typeface="Times New Roman" panose="02020603050405020304" pitchFamily="18" charset="0"/>
              </a:rPr>
              <a:t>қаңтарда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жиналу</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жоғары</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2</a:t>
            </a:r>
            <a:r>
              <a:rPr lang="ru-RU" sz="1100">
                <a:solidFill>
                  <a:srgbClr val="FF0000"/>
                </a:solidFill>
                <a:latin typeface="Times New Roman" panose="02020603050405020304" pitchFamily="18" charset="0"/>
                <a:cs typeface="Times New Roman" panose="02020603050405020304" pitchFamily="18" charset="0"/>
              </a:rPr>
              <a:t>-дәрежелі </a:t>
            </a:r>
            <a:r>
              <a:rPr lang="ru-RU" sz="1100" dirty="0">
                <a:solidFill>
                  <a:srgbClr val="FF0000"/>
                </a:solidFill>
                <a:latin typeface="Times New Roman" panose="02020603050405020304" pitchFamily="18" charset="0"/>
                <a:cs typeface="Times New Roman" panose="02020603050405020304" pitchFamily="18" charset="0"/>
              </a:rPr>
              <a:t>ҚМЖ </a:t>
            </a:r>
            <a:r>
              <a:rPr lang="ru-RU" sz="1100" dirty="0" err="1">
                <a:solidFill>
                  <a:srgbClr val="FF0000"/>
                </a:solidFill>
                <a:latin typeface="Times New Roman" panose="02020603050405020304" pitchFamily="18" charset="0"/>
                <a:cs typeface="Times New Roman" panose="02020603050405020304" pitchFamily="18" charset="0"/>
              </a:rPr>
              <a:t>ескертуі</a:t>
            </a:r>
            <a:r>
              <a:rPr lang="ru-RU" sz="1100" dirty="0">
                <a:solidFill>
                  <a:srgbClr val="FF0000"/>
                </a:solidFill>
                <a:latin typeface="Times New Roman" panose="02020603050405020304" pitchFamily="18" charset="0"/>
                <a:cs typeface="Times New Roman" panose="02020603050405020304" pitchFamily="18" charset="0"/>
              </a:rPr>
              <a:t> </a:t>
            </a:r>
            <a:r>
              <a:rPr lang="ru-RU" sz="1100" dirty="0" err="1">
                <a:solidFill>
                  <a:srgbClr val="FF0000"/>
                </a:solidFill>
                <a:latin typeface="Times New Roman" panose="02020603050405020304" pitchFamily="18" charset="0"/>
                <a:cs typeface="Times New Roman" panose="02020603050405020304" pitchFamily="18" charset="0"/>
              </a:rPr>
              <a:t>жарияланады</a:t>
            </a:r>
            <a:r>
              <a:rPr lang="ru-RU" sz="1100" dirty="0">
                <a:solidFill>
                  <a:srgbClr val="FF0000"/>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Седелева Н./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26787</TotalTime>
  <Words>600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4601</cp:revision>
  <cp:lastPrinted>2023-01-16T10:13:34Z</cp:lastPrinted>
  <dcterms:created xsi:type="dcterms:W3CDTF">2018-03-27T06:03:00Z</dcterms:created>
  <dcterms:modified xsi:type="dcterms:W3CDTF">2024-01-20T06:30:36Z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