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090226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4709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400" b="1" dirty="0">
                <a:latin typeface="Times New Roman" panose="02020603050405020304" pitchFamily="18" charset="0"/>
                <a:cs typeface="Times New Roman" panose="02020603050405020304" pitchFamily="18" charset="0"/>
              </a:rPr>
              <a:t>Көкшетау</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қаласы</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бойынша</a:t>
            </a:r>
            <a:r>
              <a:rPr lang="ru-RU" altLang="ru-RU" sz="1400" b="1" dirty="0">
                <a:latin typeface="Times New Roman" panose="02020603050405020304" pitchFamily="18" charset="0"/>
                <a:cs typeface="Times New Roman" panose="02020603050405020304" pitchFamily="18" charset="0"/>
              </a:rPr>
              <a:t> 21 </a:t>
            </a:r>
            <a:r>
              <a:rPr lang="ru-RU" altLang="ru-RU" sz="1400" b="1" dirty="0" err="1">
                <a:latin typeface="Times New Roman" panose="02020603050405020304" pitchFamily="18" charset="0"/>
                <a:cs typeface="Times New Roman" panose="02020603050405020304" pitchFamily="18" charset="0"/>
              </a:rPr>
              <a:t>қаңтарға</a:t>
            </a:r>
            <a:endParaRPr lang="ru-RU" altLang="ru-RU" sz="1400" b="1" dirty="0">
              <a:latin typeface="Times New Roman" panose="02020603050405020304" pitchFamily="18" charset="0"/>
              <a:cs typeface="Times New Roman" panose="02020603050405020304" pitchFamily="18" charset="0"/>
            </a:endParaRP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20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21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400" b="1" dirty="0">
                <a:solidFill>
                  <a:srgbClr val="000000"/>
                </a:solidFill>
                <a:latin typeface="Times New Roman" panose="02020603050405020304" pitchFamily="18" charset="0"/>
                <a:cs typeface="Times New Roman" panose="02020603050405020304" pitchFamily="18" charset="0"/>
              </a:rPr>
              <a:t> </a:t>
            </a:r>
            <a:r>
              <a:rPr lang="ru-RU" sz="1400" b="1" dirty="0">
                <a:solidFill>
                  <a:srgbClr val="000000"/>
                </a:solidFill>
                <a:latin typeface="Times New Roman" panose="02020603050405020304" pitchFamily="18" charset="0"/>
                <a:cs typeface="Times New Roman" panose="02020603050405020304" pitchFamily="18" charset="0"/>
              </a:rPr>
              <a:t>сағ. 21-ға </a:t>
            </a:r>
            <a:r>
              <a:rPr lang="ru-RU" sz="1400" b="1" dirty="0" err="1">
                <a:solidFill>
                  <a:srgbClr val="000000"/>
                </a:solidFill>
                <a:latin typeface="Times New Roman" panose="02020603050405020304" pitchFamily="18" charset="0"/>
                <a:cs typeface="Times New Roman" panose="02020603050405020304" pitchFamily="18" charset="0"/>
              </a:rPr>
              <a:t>дейін</a:t>
            </a:r>
            <a:r>
              <a:rPr lang="ru-RU" sz="14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400" dirty="0">
                <a:solidFill>
                  <a:prstClr val="black"/>
                </a:solidFill>
                <a:latin typeface="Times New Roman" pitchFamily="18" charset="0"/>
                <a:cs typeface="Times New Roman" pitchFamily="18" charset="0"/>
              </a:rPr>
              <a:t>Көшпелі бұлтты, жауын-шашынсыз. Жел 5-10 м/с. Ауа температурасы түнде 18-20, күндіз 8-10 аяз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a:t>
            </a:r>
          </a:p>
          <a:p>
            <a:pPr indent="182563" algn="just"/>
            <a:endParaRPr lang="ru-RU" sz="1400" dirty="0">
              <a:solidFill>
                <a:prstClr val="black"/>
              </a:solidFill>
              <a:latin typeface="Times New Roman" pitchFamily="18" charset="0"/>
              <a:cs typeface="Times New Roman" pitchFamily="18" charset="0"/>
            </a:endParaRPr>
          </a:p>
          <a:p>
            <a:pPr lvl="0" indent="182563" algn="ctr"/>
            <a:r>
              <a:rPr lang="kk-KZ" sz="1400" b="1" dirty="0">
                <a:solidFill>
                  <a:srgbClr val="000000"/>
                </a:solidFill>
                <a:latin typeface="Times New Roman" panose="02020603050405020304" pitchFamily="18" charset="0"/>
                <a:cs typeface="Times New Roman" panose="02020603050405020304" pitchFamily="18" charset="0"/>
              </a:rPr>
              <a:t>22 қаңтарға</a:t>
            </a: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21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22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400" b="1" dirty="0">
                <a:solidFill>
                  <a:srgbClr val="000000"/>
                </a:solidFill>
                <a:latin typeface="Times New Roman" panose="02020603050405020304" pitchFamily="18" charset="0"/>
                <a:cs typeface="Times New Roman" panose="02020603050405020304" pitchFamily="18" charset="0"/>
              </a:rPr>
              <a:t>сағ. 09-ға </a:t>
            </a:r>
            <a:r>
              <a:rPr lang="ru-RU" sz="1400" b="1" dirty="0" err="1">
                <a:solidFill>
                  <a:srgbClr val="000000"/>
                </a:solidFill>
                <a:latin typeface="Times New Roman" panose="02020603050405020304" pitchFamily="18" charset="0"/>
                <a:cs typeface="Times New Roman" panose="02020603050405020304" pitchFamily="18" charset="0"/>
              </a:rPr>
              <a:t>дейін</a:t>
            </a:r>
            <a:endParaRPr lang="ru-RU" sz="1400" b="1" dirty="0">
              <a:solidFill>
                <a:srgbClr val="000000"/>
              </a:solidFill>
              <a:latin typeface="Times New Roman" panose="02020603050405020304" pitchFamily="18" charset="0"/>
              <a:cs typeface="Times New Roman" panose="02020603050405020304" pitchFamily="18" charset="0"/>
            </a:endParaRPr>
          </a:p>
          <a:p>
            <a:pPr indent="182563" algn="just"/>
            <a:r>
              <a:rPr lang="kk-KZ" sz="1400" dirty="0">
                <a:solidFill>
                  <a:prstClr val="black"/>
                </a:solidFill>
                <a:latin typeface="Times New Roman" pitchFamily="18" charset="0"/>
                <a:cs typeface="Times New Roman" pitchFamily="18" charset="0"/>
              </a:rPr>
              <a:t>Көшпелі бұлтты, жауын-шашынсыз. </a:t>
            </a:r>
            <a:r>
              <a:rPr lang="ru-RU" sz="1400" dirty="0">
                <a:solidFill>
                  <a:prstClr val="black"/>
                </a:solidFill>
                <a:latin typeface="Times New Roman" pitchFamily="18" charset="0"/>
                <a:cs typeface="Times New Roman" pitchFamily="18" charset="0"/>
              </a:rPr>
              <a:t>Жел 5-10 м/с. </a:t>
            </a:r>
            <a:r>
              <a:rPr lang="ru-RU" sz="1400" dirty="0" err="1">
                <a:solidFill>
                  <a:prstClr val="black"/>
                </a:solidFill>
                <a:latin typeface="Times New Roman" pitchFamily="18" charset="0"/>
                <a:cs typeface="Times New Roman" pitchFamily="18" charset="0"/>
              </a:rPr>
              <a:t>Ауа</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температурасы</a:t>
            </a:r>
            <a:r>
              <a:rPr lang="ru-RU" sz="1400" dirty="0">
                <a:solidFill>
                  <a:prstClr val="black"/>
                </a:solidFill>
                <a:latin typeface="Times New Roman" pitchFamily="18" charset="0"/>
                <a:cs typeface="Times New Roman" pitchFamily="18" charset="0"/>
              </a:rPr>
              <a:t> 15-17 </a:t>
            </a:r>
            <a:r>
              <a:rPr lang="ru-RU" sz="1400" dirty="0" err="1">
                <a:solidFill>
                  <a:prstClr val="black"/>
                </a:solidFill>
                <a:latin typeface="Times New Roman" pitchFamily="18" charset="0"/>
                <a:cs typeface="Times New Roman" pitchFamily="18" charset="0"/>
              </a:rPr>
              <a:t>аяз</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 </a:t>
            </a:r>
            <a:endParaRPr lang="kk-KZ" sz="14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4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4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545997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276999"/>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15939</TotalTime>
  <Words>553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2972</cp:revision>
  <cp:lastPrinted>2021-07-01T07:38:07Z</cp:lastPrinted>
  <dcterms:created xsi:type="dcterms:W3CDTF">2018-03-27T06:03:00Z</dcterms:created>
  <dcterms:modified xsi:type="dcterms:W3CDTF">2024-01-20T06:57:41Z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