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285728"/>
            <a:ext cx="4857784"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21 қаңтарда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20</a:t>
            </a:r>
            <a:r>
              <a:rPr lang="kk-KZ" altLang="ru-RU" sz="1200" b="1" dirty="0">
                <a:solidFill>
                  <a:srgbClr val="000000"/>
                </a:solidFill>
                <a:latin typeface="Times New Roman" pitchFamily="18" charset="0"/>
                <a:cs typeface="Times New Roman" pitchFamily="18" charset="0"/>
              </a:rPr>
              <a:t> қаңтардан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21</a:t>
            </a:r>
            <a:r>
              <a:rPr lang="kk-KZ" altLang="ru-RU" sz="1200" b="1" dirty="0">
                <a:solidFill>
                  <a:srgbClr val="000000"/>
                </a:solidFill>
                <a:latin typeface="Times New Roman" pitchFamily="18" charset="0"/>
                <a:cs typeface="Times New Roman" pitchFamily="18" charset="0"/>
              </a:rPr>
              <a:t> қаңтар</a:t>
            </a:r>
            <a:r>
              <a:rPr lang="kk-KZ" sz="1200" b="1" dirty="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Оңтүстік-шығыстан жел соғады, күші 7-12 м/с. Ауа температурасы түнде 9-11, күндіз 5-7 градус суық болады.</a:t>
            </a:r>
            <a:endParaRPr lang="kk-KZ" sz="1200" b="1" dirty="0">
              <a:solidFill>
                <a:srgbClr val="000000"/>
              </a:solidFill>
              <a:latin typeface="Times New Roman" pitchFamily="18" charset="0"/>
              <a:cs typeface="Times New Roman" pitchFamily="18" charset="0"/>
            </a:endParaRPr>
          </a:p>
          <a:p>
            <a:pPr algn="ctr"/>
            <a:r>
              <a:rPr lang="kk-KZ" sz="1200" b="1" dirty="0">
                <a:solidFill>
                  <a:srgbClr val="000000"/>
                </a:solidFill>
                <a:latin typeface="Times New Roman" pitchFamily="18" charset="0"/>
                <a:cs typeface="Times New Roman" pitchFamily="18" charset="0"/>
              </a:rPr>
              <a:t>22 қаңтарда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21 </a:t>
            </a:r>
            <a:r>
              <a:rPr lang="ru-RU" sz="1200" b="1" dirty="0" err="1">
                <a:solidFill>
                  <a:srgbClr val="000000"/>
                </a:solidFill>
                <a:latin typeface="Times New Roman" pitchFamily="18" charset="0"/>
                <a:cs typeface="Times New Roman" pitchFamily="18" charset="0"/>
              </a:rPr>
              <a:t>қаңтар</a:t>
            </a:r>
            <a:r>
              <a:rPr lang="kk-KZ" sz="1200" b="1" dirty="0">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22</a:t>
            </a:r>
            <a:r>
              <a:rPr lang="kk-KZ" sz="1200" b="1" dirty="0">
                <a:solidFill>
                  <a:srgbClr val="000000"/>
                </a:solidFill>
                <a:latin typeface="Times New Roman" pitchFamily="18" charset="0"/>
                <a:cs typeface="Times New Roman" pitchFamily="18" charset="0"/>
              </a:rPr>
              <a:t> қаңтар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күндіз қар жауады. Солтүстік-батыстан жел соғады, күші 8-13 м/с. Ауа температурасы 8-10 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4897806"/>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0,581</a:t>
                      </a:r>
                      <a:endParaRPr lang="en-US"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қаңтардағы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2024 жылғы 21 қаңтарда, 22 қантар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rgbClr val="000000"/>
                </a:solidFill>
                <a:latin typeface="Times New Roman" panose="02020603050405020304" pitchFamily="18" charset="0"/>
                <a:cs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16664</TotalTime>
  <Words>622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3914</cp:revision>
  <cp:lastPrinted>2021-07-01T07:38:07Z</cp:lastPrinted>
  <dcterms:created xsi:type="dcterms:W3CDTF">2018-03-27T06:03:00Z</dcterms:created>
  <dcterms:modified xsi:type="dcterms:W3CDTF">2024-01-20T07:14:46Z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