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2254816"/>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63622" y="2729873"/>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950910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1154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2</a:t>
                      </a:r>
                      <a:r>
                        <a:rPr lang="ru-RU" sz="11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20</a:t>
            </a:r>
            <a:r>
              <a:rPr lang="kk-KZ" altLang="ru-RU" sz="1200" b="1" dirty="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21 </a:t>
            </a:r>
            <a:r>
              <a:rPr lang="kk-KZ" altLang="ru-RU" sz="11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20</a:t>
            </a:r>
            <a:r>
              <a:rPr lang="kk-KZ" altLang="ru-RU" sz="1100" b="1" dirty="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21</a:t>
            </a:r>
            <a:r>
              <a:rPr lang="kk-KZ" altLang="ru-RU" sz="1100" b="1" dirty="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Түнде кей уақыттарда тұман.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7-12 </a:t>
            </a:r>
            <a:r>
              <a:rPr lang="kk-KZ" sz="1100" dirty="0">
                <a:solidFill>
                  <a:prstClr val="black"/>
                </a:solidFill>
                <a:latin typeface="Times New Roman" pitchFamily="18" charset="0"/>
                <a:cs typeface="Times New Roman" pitchFamily="18" charset="0"/>
              </a:rPr>
              <a:t>м/с. Ауа температурасы түнде 1-3, күндіз 7-9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22 </a:t>
            </a:r>
            <a:r>
              <a:rPr lang="kk-KZ" sz="1100" b="1" dirty="0">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21</a:t>
            </a:r>
            <a:r>
              <a:rPr lang="kk-KZ" sz="1100" b="1" dirty="0">
                <a:solidFill>
                  <a:srgbClr val="000000"/>
                </a:solidFill>
                <a:latin typeface="Times New Roman" panose="02020603050405020304" pitchFamily="18" charset="0"/>
                <a:cs typeface="Times New Roman" panose="02020603050405020304" pitchFamily="18" charset="0"/>
              </a:rPr>
              <a:t> қаңтар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22</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0-2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3622" y="358872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26224</TotalTime>
  <Words>625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3186</cp:revision>
  <cp:lastPrinted>2021-07-01T07:38:07Z</cp:lastPrinted>
  <dcterms:created xsi:type="dcterms:W3CDTF">2018-03-27T06:03:00Z</dcterms:created>
  <dcterms:modified xsi:type="dcterms:W3CDTF">2024-01-20T06:34:17Z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