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8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66741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2599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20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7-12 м/с. Температура воздуха ночью 18-20, днем 11-13 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12-14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15517</TotalTime>
  <Words>632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4326</cp:revision>
  <cp:lastPrinted>2021-07-01T03:56:27Z</cp:lastPrinted>
  <dcterms:created xsi:type="dcterms:W3CDTF">2018-03-27T06:03:00Z</dcterms:created>
  <dcterms:modified xsi:type="dcterms:W3CDTF">2024-01-20T05:56:36Z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