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075402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января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21 ч  21 января 2024 г.</a:t>
            </a:r>
          </a:p>
          <a:p>
            <a:pPr lvl="0" algn="just">
              <a:defRPr/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13-15, днем 8-10 мороза.</a:t>
            </a:r>
          </a:p>
          <a:p>
            <a:pPr lvl="0" algn="just">
              <a:defRPr/>
            </a:pPr>
            <a:endPara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21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января 2024 г.</a:t>
            </a:r>
          </a:p>
          <a:p>
            <a:pPr lvl="0" algn="just">
              <a:defRPr/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16-18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013482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0.846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251779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января, ночью 22 января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20917</TotalTime>
  <Words>616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3503</cp:revision>
  <cp:lastPrinted>2021-07-01T03:56:27Z</cp:lastPrinted>
  <dcterms:created xsi:type="dcterms:W3CDTF">2018-03-27T06:03:00Z</dcterms:created>
  <dcterms:modified xsi:type="dcterms:W3CDTF">2024-01-20T07:20:20Z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