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543043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северо-восточный, восточный 1-6 м/с. Температура воздуха ночью 20-22, днем 10-12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Ясно,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20-22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594140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9.329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4.984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18227</TotalTime>
  <Words>674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3307</cp:revision>
  <cp:lastPrinted>2021-07-01T03:56:27Z</cp:lastPrinted>
  <dcterms:created xsi:type="dcterms:W3CDTF">2018-03-27T06:03:00Z</dcterms:created>
  <dcterms:modified xsi:type="dcterms:W3CDTF">2024-01-20T06:32:09Z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