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44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020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20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7-12 м/с. Температура воздуха ночью 9-11, днем 5-7мороза.</a:t>
            </a:r>
          </a:p>
          <a:p>
            <a:pPr lvl="0" algn="ctr"/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январ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21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22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днем снег. Ветер северо-западный 8-13 м/с Ветер юго-восточный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 8-10 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января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9946526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0,581</a:t>
                      </a:r>
                      <a:endParaRPr lang="en-US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5525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января, ночью 22 января 2024 года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Снигирева Н.Г./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2820747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17261</TotalTime>
  <Words>631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4002</cp:revision>
  <cp:lastPrinted>2021-02-03T11:37:00Z</cp:lastPrinted>
  <dcterms:created xsi:type="dcterms:W3CDTF">2018-03-27T06:03:00Z</dcterms:created>
  <dcterms:modified xsi:type="dcterms:W3CDTF">2024-01-20T07:14:58Z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