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7181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20-22°, днем 10-12° 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22-24°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211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886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Н.М.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19105</TotalTime>
  <Words>637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3161</cp:revision>
  <cp:lastPrinted>2021-07-01T03:56:27Z</cp:lastPrinted>
  <dcterms:created xsi:type="dcterms:W3CDTF">2018-03-27T06:03:00Z</dcterms:created>
  <dcterms:modified xsi:type="dcterms:W3CDTF">2024-01-20T06:20:31Z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