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временами небольшой снег.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восточный 3-8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Температура воздуха 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ночью 16-18, днем 7-9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 22 января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северо-восточный 3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-8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18-20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18267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3867</cp:revision>
  <cp:lastPrinted>2021-07-01T03:56:27Z</cp:lastPrinted>
  <dcterms:created xsi:type="dcterms:W3CDTF">2018-03-27T06:03:00Z</dcterms:created>
  <dcterms:modified xsi:type="dcterms:W3CDTF">2024-01-20T07:13:33Z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