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59540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 января 2024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075786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января 2024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янва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восточный 5-10 м/с. Температура воздуха ночью 7-9 мороза, днем 3-5 тепла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21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 по 09 ч. 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восточный, юго-восточный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5-7 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21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января 2024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13466</TotalTime>
  <Words>662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2971</cp:revision>
  <cp:lastPrinted>2021-07-01T03:56:27Z</cp:lastPrinted>
  <dcterms:created xsi:type="dcterms:W3CDTF">2018-03-27T06:03:00Z</dcterms:created>
  <dcterms:modified xsi:type="dcterms:W3CDTF">2024-01-20T07:15:39Z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