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4157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21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м/с. Температура воздуха ночью 23-25°, днем 13-15° 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января до 09 ч. 22 января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м/с. Температура воздуха 23-25°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5913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47373" y="31143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21802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22048</TotalTime>
  <Words>680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3367</cp:revision>
  <cp:lastPrinted>2021-10-18T15:52:53Z</cp:lastPrinted>
  <dcterms:created xsi:type="dcterms:W3CDTF">2018-03-27T06:03:00Z</dcterms:created>
  <dcterms:modified xsi:type="dcterms:W3CDTF">2024-01-20T06:19:45Z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