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252682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22-24°,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 мороза.</a:t>
            </a: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22 января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м/с. Температура воздуха 23-25°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71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71190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18631</TotalTime>
  <Words>630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3123</cp:revision>
  <cp:lastPrinted>2021-10-14T11:15:53Z</cp:lastPrinted>
  <dcterms:created xsi:type="dcterms:W3CDTF">2018-03-27T06:03:00Z</dcterms:created>
  <dcterms:modified xsi:type="dcterms:W3CDTF">2024-01-20T06:20:06Z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