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679635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Ясно, без осадков. Ветер северо-восточный, восточный 5-10 м/с. Температура воздуха ночью 20-22, днем 11-13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233401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17873</TotalTime>
  <Words>601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3255</cp:revision>
  <cp:lastPrinted>2021-07-01T03:56:27Z</cp:lastPrinted>
  <dcterms:created xsi:type="dcterms:W3CDTF">2018-03-27T06:03:00Z</dcterms:created>
  <dcterms:modified xsi:type="dcterms:W3CDTF">2024-01-20T06:33:32Z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