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577237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Малооблачно, без осадков. Ветер юго-восточный 3-8 м/с. Температура воздуха ночью 23-25,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3-8 м/с. Температура воздуха 23-25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ночью 22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212948" y="2861801"/>
            <a:ext cx="4469698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429834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28483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4745</cp:revision>
  <cp:lastPrinted>2021-11-30T05:55:24Z</cp:lastPrinted>
  <dcterms:created xsi:type="dcterms:W3CDTF">2018-03-27T06:03:00Z</dcterms:created>
  <dcterms:modified xsi:type="dcterms:W3CDTF">2024-01-20T06:30:47Z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