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391024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39495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Ночью временами туман. Ветер юго-восточный 7-12 м/с. Температура воздуха ночью 1-3, днем 7-9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0-2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23674</TotalTime>
  <Words>630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3148</cp:revision>
  <cp:lastPrinted>2021-10-15T03:50:29Z</cp:lastPrinted>
  <dcterms:created xsi:type="dcterms:W3CDTF">2018-03-27T06:03:00Z</dcterms:created>
  <dcterms:modified xsi:type="dcterms:W3CDTF">2024-01-20T06:34:29Z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