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74072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7-12 м/с. Температура воздуха ночью 12-14, днем 7-9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Ясно,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15-17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584330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616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3251</cp:revision>
  <cp:lastPrinted>2021-07-01T03:56:27Z</cp:lastPrinted>
  <dcterms:created xsi:type="dcterms:W3CDTF">2018-03-27T06:03:00Z</dcterms:created>
  <dcterms:modified xsi:type="dcterms:W3CDTF">2024-01-20T06:33:01Z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