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00792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42303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января                    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(преимущественно снег), днем гололед. Ветер юго-восточный с переходом на северо-западный 9-14, порывы 18 м/с. Температура воздуха ночью 4-6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22 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23792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4097</cp:revision>
  <cp:lastPrinted>2021-07-01T03:56:27Z</cp:lastPrinted>
  <dcterms:created xsi:type="dcterms:W3CDTF">2018-03-27T06:03:00Z</dcterms:created>
  <dcterms:modified xsi:type="dcterms:W3CDTF">2024-01-20T07:28:09Z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