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27537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4709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20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19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20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жауын-шашынсыз. Жел 5-10 м/с. Ауа температурасы түнде 20-22, күндіз 12-14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21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20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21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жауын-шашынсыз. </a:t>
            </a:r>
            <a:r>
              <a:rPr lang="ru-RU" sz="1400" dirty="0">
                <a:solidFill>
                  <a:prstClr val="black"/>
                </a:solidFill>
                <a:latin typeface="Times New Roman" pitchFamily="18" charset="0"/>
                <a:cs typeface="Times New Roman" pitchFamily="18" charset="0"/>
              </a:rPr>
              <a:t>Жел 5-10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a:solidFill>
                  <a:prstClr val="black"/>
                </a:solidFill>
                <a:latin typeface="Times New Roman" pitchFamily="18" charset="0"/>
                <a:cs typeface="Times New Roman" pitchFamily="18" charset="0"/>
              </a:rPr>
              <a:t> 16-18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723631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0.658</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0.407</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712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15936</TotalTime>
  <Words>553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2971</cp:revision>
  <cp:lastPrinted>2021-07-01T07:38:07Z</cp:lastPrinted>
  <dcterms:created xsi:type="dcterms:W3CDTF">2018-03-27T06:03:00Z</dcterms:created>
  <dcterms:modified xsi:type="dcterms:W3CDTF">2024-01-19T07:11:19Z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