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91567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19 </a:t>
            </a:r>
            <a:r>
              <a:rPr lang="kk-KZ" altLang="ru-RU" sz="1200" b="1" dirty="0">
                <a:solidFill>
                  <a:prstClr val="black"/>
                </a:solidFill>
                <a:latin typeface="Times New Roman" pitchFamily="18" charset="0"/>
                <a:cs typeface="Times New Roman"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975668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18371</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3142</cp:revision>
  <cp:lastPrinted>2021-07-01T03:56:27Z</cp:lastPrinted>
  <dcterms:created xsi:type="dcterms:W3CDTF">2018-03-27T06:03:00Z</dcterms:created>
  <dcterms:modified xsi:type="dcterms:W3CDTF">2024-01-19T06:32:34Z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