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009427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82168834"/>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19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Кей уақытта тұман түседі. Солтүстік-шығыстан жел соғады, күші 5-10 м/с. Ауа температурасы түнде 8-10 градус аяз,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20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5-10 м/с. Ауа температурасы 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13640</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3108</cp:revision>
  <cp:lastPrinted>2021-07-01T03:56:27Z</cp:lastPrinted>
  <dcterms:created xsi:type="dcterms:W3CDTF">2018-03-27T06:03:00Z</dcterms:created>
  <dcterms:modified xsi:type="dcterms:W3CDTF">2024-01-19T06:16:59Z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