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020" autoAdjust="0"/>
  </p:normalViewPr>
  <p:slideViewPr>
    <p:cSldViewPr showGuides="1">
      <p:cViewPr varScale="1">
        <p:scale>
          <a:sx n="105" d="100"/>
          <a:sy n="105" d="100"/>
        </p:scale>
        <p:origin x="-232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u="none" kern="1200" baseline="0" dirty="0" smtClean="0">
                          <a:solidFill>
                            <a:schemeClr val="tx1"/>
                          </a:solidFill>
                          <a:latin typeface="Times New Roman" pitchFamily="18" charset="0"/>
                          <a:ea typeface="+mn-ea"/>
                          <a:cs typeface="Times New Roman" pitchFamily="18" charset="0"/>
                        </a:rPr>
                        <a:t>19 </a:t>
                      </a:r>
                      <a:r>
                        <a:rPr lang="kk-KZ" altLang="zh-CN" sz="1200" b="1" i="1" u="none" kern="1200" baseline="0" dirty="0" smtClean="0">
                          <a:solidFill>
                            <a:srgbClr val="000000"/>
                          </a:solidFill>
                          <a:latin typeface="Times New Roman" pitchFamily="18" charset="0"/>
                          <a:ea typeface="+mn-ea"/>
                          <a:cs typeface="Times New Roman"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solidFill>
                  <a:srgbClr val="000000"/>
                </a:solidFill>
                <a:latin typeface="Times New Roman" pitchFamily="18" charset="0"/>
                <a:cs typeface="Times New Roman" pitchFamily="18" charset="0"/>
              </a:rPr>
              <a:t>19 </a:t>
            </a:r>
            <a:r>
              <a:rPr lang="kk-KZ" altLang="ru-RU" sz="1200" b="1" smtClean="0">
                <a:solidFill>
                  <a:srgbClr val="000000"/>
                </a:solidFill>
                <a:latin typeface="Times New Roman" pitchFamily="18" charset="0"/>
                <a:cs typeface="Times New Roman" pitchFamily="18" charset="0"/>
              </a:rPr>
              <a:t>қантар</a:t>
            </a:r>
            <a:r>
              <a:rPr lang="kk-KZ" altLang="ru-RU" sz="1200" b="1" smtClean="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1754038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1870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қантарға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қантарға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қантарға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оңтүстіктен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3-8, күндіз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25-27,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аяз. </a:t>
            </a:r>
            <a:endParaRPr lang="ru-RU"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21 </a:t>
            </a:r>
            <a:r>
              <a:rPr lang="kk-KZ"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қантарға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қантар</a:t>
            </a:r>
            <a:r>
              <a:rPr lang="kk-KZ" sz="1100" b="1" dirty="0" smtClean="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оңтүстіктен жел </a:t>
            </a:r>
            <a:r>
              <a:rPr lang="kk-KZ" sz="1100" dirty="0">
                <a:latin typeface="Times New Roman" pitchFamily="18" charset="0"/>
                <a:cs typeface="Times New Roman" pitchFamily="18" charset="0"/>
              </a:rPr>
              <a:t>соғады, күші</a:t>
            </a:r>
            <a:r>
              <a:rPr lang="kk-KZ" sz="1100" b="1"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20-22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83099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қантар</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қантар</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14292</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4021</cp:revision>
  <cp:lastPrinted>2021-07-01T03:56:27Z</cp:lastPrinted>
  <dcterms:created xsi:type="dcterms:W3CDTF">2018-03-27T06:03:00Z</dcterms:created>
  <dcterms:modified xsi:type="dcterms:W3CDTF">2024-01-19T06:54:52Z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