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95" d="100"/>
          <a:sy n="95" d="100"/>
        </p:scale>
        <p:origin x="-2592" y="-57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953645804"/>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128962734"/>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0,356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132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,423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3434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,687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,612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308324"/>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ға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Көшпелі </a:t>
            </a:r>
            <a:r>
              <a:rPr lang="kk-KZ" altLang="ru-RU" sz="1200" dirty="0">
                <a:solidFill>
                  <a:srgbClr val="000000"/>
                </a:solidFill>
                <a:latin typeface="Times New Roman" pitchFamily="18" charset="0"/>
                <a:cs typeface="Times New Roman" pitchFamily="18" charset="0"/>
              </a:rPr>
              <a:t>бұлтты, </a:t>
            </a:r>
            <a:r>
              <a:rPr lang="kk-KZ" altLang="ru-RU" sz="1200" dirty="0" smtClean="0">
                <a:solidFill>
                  <a:srgbClr val="000000"/>
                </a:solidFill>
                <a:latin typeface="Times New Roman" pitchFamily="18" charset="0"/>
                <a:cs typeface="Times New Roman" pitchFamily="18" charset="0"/>
              </a:rPr>
              <a:t>жауын-шашынсыз. </a:t>
            </a:r>
            <a:r>
              <a:rPr lang="kk-KZ" altLang="ru-RU" sz="1200" dirty="0" smtClean="0">
                <a:solidFill>
                  <a:srgbClr val="000000"/>
                </a:solidFill>
                <a:latin typeface="Times New Roman" pitchFamily="18" charset="0"/>
                <a:cs typeface="Times New Roman" pitchFamily="18" charset="0"/>
              </a:rPr>
              <a:t>Оңтүстік-шығыстан 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9-14</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екпіні 15-18 м/с</a:t>
            </a:r>
            <a:r>
              <a:rPr lang="kk-KZ" altLang="ru-RU" sz="1200" dirty="0">
                <a:solidFill>
                  <a:srgbClr val="000000"/>
                </a:solidFill>
                <a:latin typeface="Times New Roman" pitchFamily="18" charset="0"/>
                <a:cs typeface="Times New Roman" pitchFamily="18" charset="0"/>
              </a:rPr>
              <a:t>. Ауа температурасы түнде </a:t>
            </a:r>
            <a:r>
              <a:rPr lang="kk-KZ" altLang="ru-RU" sz="1200" dirty="0" smtClean="0">
                <a:solidFill>
                  <a:srgbClr val="000000"/>
                </a:solidFill>
                <a:latin typeface="Times New Roman" pitchFamily="18" charset="0"/>
                <a:cs typeface="Times New Roman" pitchFamily="18" charset="0"/>
              </a:rPr>
              <a:t>5</a:t>
            </a:r>
            <a:r>
              <a:rPr lang="kk-KZ" altLang="ru-RU" sz="1200" dirty="0" smtClean="0">
                <a:solidFill>
                  <a:srgbClr val="000000"/>
                </a:solidFill>
                <a:latin typeface="Times New Roman" pitchFamily="18" charset="0"/>
                <a:cs typeface="Times New Roman" pitchFamily="18" charset="0"/>
              </a:rPr>
              <a:t>-7, </a:t>
            </a:r>
            <a:r>
              <a:rPr lang="kk-KZ" altLang="ru-RU" sz="1200" dirty="0">
                <a:solidFill>
                  <a:srgbClr val="000000"/>
                </a:solidFill>
                <a:latin typeface="Times New Roman" pitchFamily="18" charset="0"/>
                <a:cs typeface="Times New Roman" pitchFamily="18" charset="0"/>
              </a:rPr>
              <a:t>күндіз </a:t>
            </a:r>
            <a:r>
              <a:rPr lang="kk-KZ" altLang="ru-RU" sz="1200" dirty="0" smtClean="0">
                <a:solidFill>
                  <a:srgbClr val="000000"/>
                </a:solidFill>
                <a:latin typeface="Times New Roman" pitchFamily="18" charset="0"/>
                <a:cs typeface="Times New Roman" pitchFamily="18" charset="0"/>
              </a:rPr>
              <a:t>0-2 </a:t>
            </a:r>
            <a:r>
              <a:rPr lang="kk-KZ" altLang="ru-RU" sz="1200" dirty="0">
                <a:solidFill>
                  <a:srgbClr val="000000"/>
                </a:solidFill>
                <a:latin typeface="Times New Roman" pitchFamily="18" charset="0"/>
                <a:cs typeface="Times New Roman" pitchFamily="18" charset="0"/>
              </a:rPr>
              <a:t>аяз.</a:t>
            </a:r>
          </a:p>
          <a:p>
            <a:pPr algn="ctr">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kk-KZ" altLang="ru-RU" sz="1200" b="1" dirty="0">
                <a:latin typeface="Times New Roman" pitchFamily="18" charset="0"/>
                <a:cs typeface="Times New Roman" pitchFamily="18" charset="0"/>
              </a:rPr>
              <a:t>қаңтар</a:t>
            </a:r>
          </a:p>
          <a:p>
            <a:pPr algn="ctr"/>
            <a:r>
              <a:rPr lang="kk-KZ" altLang="ru-RU" sz="1200" b="1" dirty="0" smtClean="0">
                <a:latin typeface="Times New Roman" pitchFamily="18" charset="0"/>
                <a:cs typeface="Times New Roman" pitchFamily="18" charset="0"/>
              </a:rPr>
              <a:t>19</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kk-KZ" altLang="ru-RU" sz="1200" b="1" dirty="0">
                <a:latin typeface="Times New Roman" pitchFamily="18" charset="0"/>
                <a:cs typeface="Times New Roman" pitchFamily="18" charset="0"/>
              </a:rPr>
              <a:t>қаңтар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Бұлтты, жауын-шашынсыз. Оңтүстік-шығыстан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9-14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4-6 </a:t>
            </a:r>
            <a:r>
              <a:rPr lang="kk-KZ" altLang="ru-RU" sz="1200" dirty="0">
                <a:solidFill>
                  <a:srgbClr val="000000"/>
                </a:solidFill>
                <a:latin typeface="Times New Roman" pitchFamily="18" charset="0"/>
                <a:cs typeface="Times New Roman" pitchFamily="18" charset="0"/>
              </a:rPr>
              <a:t>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7244" y="2519903"/>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ыдырауына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smtClean="0">
                <a:solidFill>
                  <a:srgbClr val="000000"/>
                </a:solidFill>
                <a:latin typeface="Times New Roman" pitchFamily="18" charset="0"/>
                <a:cs typeface="Times New Roman" pitchFamily="18" charset="0"/>
              </a:rPr>
              <a:t> М</a:t>
            </a:r>
            <a:r>
              <a:rPr lang="ru-RU" altLang="ru-RU" sz="1200" b="1" i="1" smtClean="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19172</TotalTime>
  <Words>581</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3398</cp:revision>
  <cp:lastPrinted>2023-02-06T06:57:51Z</cp:lastPrinted>
  <dcterms:created xsi:type="dcterms:W3CDTF">2018-03-27T06:03:00Z</dcterms:created>
  <dcterms:modified xsi:type="dcterms:W3CDTF">2024-01-19T07:29:11Z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