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102" y="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0483036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6257351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19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ночью и утром небольшие осадки (преимущественно дождь), туман. Ветер юго-восточный 9-14, порывы 15-20 м/с. Температура воздуха ночью 1-3, днем 5-7 тепла..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Ясно,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-3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Н.А./Нуршаева А.Д.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23663</TotalTime>
  <Words>603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3147</cp:revision>
  <cp:lastPrinted>2021-10-15T03:50:29Z</cp:lastPrinted>
  <dcterms:created xsi:type="dcterms:W3CDTF">2018-03-27T06:03:00Z</dcterms:created>
  <dcterms:modified xsi:type="dcterms:W3CDTF">2024-01-19T08:29:27Z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