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13381693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7324" y="232489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3531141"/>
              </p:ext>
            </p:extLst>
          </p:nvPr>
        </p:nvGraphicFramePr>
        <p:xfrm>
          <a:off x="4989512" y="4393086"/>
          <a:ext cx="4747702" cy="172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553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1745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17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0.6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77323" y="178441"/>
            <a:ext cx="475988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                   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южный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</a:p>
          <a:p>
            <a:pPr lvl="0" algn="just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</a:p>
          <a:p>
            <a:pPr lvl="0" indent="14400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юго-западный 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воздуха 8-10 мороза.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Козлова 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23782</TotalTime>
  <Words>591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4091</cp:revision>
  <cp:lastPrinted>2021-07-01T03:56:27Z</cp:lastPrinted>
  <dcterms:created xsi:type="dcterms:W3CDTF">2018-03-27T06:03:00Z</dcterms:created>
  <dcterms:modified xsi:type="dcterms:W3CDTF">2024-01-19T06:38:17Z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