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AD2B7BE-1B99-42DC-8E7C-2E07F1130C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147539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4A97A-AF6B-44FE-B8E2-11FF61945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45C5-E7BF-4F4B-A673-3A9FBD7525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8B916-7567-4E36-A06E-C4C7F2481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C8063-72CA-4B69-97CE-DE32E7A90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B9AA-6B76-4D73-81FD-3D8F9BFA5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57593-805F-4B4F-BED1-B5E650A28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9C2E-44DA-4856-9D9F-01805E021A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D090B-27D6-4564-852F-7502725B5C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C655-13EB-48BA-9611-A7173B003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7F88C-2397-40FF-82DF-95269963DB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F6C5C-5BCA-45AB-A084-311F6502C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F1D0E9-C75D-4855-A9B0-46E331E44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снег, временами сильный. Временами туман. Ветер северо-западный 2-7 м/с. Температура воздуха ночью 6-8, днем 4-6</a:t>
            </a:r>
            <a:r>
              <a:rPr lang="kk-KZ" dirty="0">
                <a:solidFill>
                  <a:schemeClr val="tx1"/>
                </a:solidFill>
              </a:rPr>
              <a:t> 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временами снег, туман. Ветер северо-восточный, восточный 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10-12 мороза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21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302634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8905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900" b="1" i="1" dirty="0" err="1">
                <a:solidFill>
                  <a:schemeClr val="tx1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 Е.Н./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18317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4180</cp:revision>
  <cp:lastPrinted>2021-07-01T09:11:30Z</cp:lastPrinted>
  <dcterms:created xsi:type="dcterms:W3CDTF">2018-03-27T06:03:00Z</dcterms:created>
  <dcterms:modified xsi:type="dcterms:W3CDTF">2024-01-19T07:19:49Z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