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2840452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ночью снег. Ветер северо-западный с переходом на северо-восточный 3-8 м/с. Температура воздуха ночью 18-20, днем 14-16 мороза.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северо-восточный, восточный 3-8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16-18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января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9447784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18222</TotalTime>
  <Words>647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3305</cp:revision>
  <cp:lastPrinted>2021-07-01T03:56:27Z</cp:lastPrinted>
  <dcterms:created xsi:type="dcterms:W3CDTF">2018-03-27T06:03:00Z</dcterms:created>
  <dcterms:modified xsi:type="dcterms:W3CDTF">2024-01-19T06:38:27Z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