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88750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утром и днем небольшой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524196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587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3249</cp:revision>
  <cp:lastPrinted>2021-07-01T03:56:27Z</cp:lastPrinted>
  <dcterms:created xsi:type="dcterms:W3CDTF">2018-03-27T06:03:00Z</dcterms:created>
  <dcterms:modified xsi:type="dcterms:W3CDTF">2024-01-19T05:16:58Z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