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0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999750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5-10 м/с. Температура воздуха ночью 20-22, днем 12-14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20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</a:t>
            </a:r>
            <a:r>
              <a:rPr 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73466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0.658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18344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3035</cp:revision>
  <cp:lastPrinted>2021-07-01T03:56:27Z</cp:lastPrinted>
  <dcterms:created xsi:type="dcterms:W3CDTF">2018-03-27T06:03:00Z</dcterms:created>
  <dcterms:modified xsi:type="dcterms:W3CDTF">2024-01-19T07:09:28Z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