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7" d="100"/>
          <a:sy n="117" d="100"/>
        </p:scale>
        <p:origin x="-205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sin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05076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043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15121073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0,585</a:t>
                      </a:r>
                      <a:endParaRPr lang="en-US" sz="1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57430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января, ночью 21 января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429000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Нуршина А.Ж./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62820747"/>
              </p:ext>
            </p:extLst>
          </p:nvPr>
        </p:nvGraphicFramePr>
        <p:xfrm>
          <a:off x="5310190" y="5357826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17253</TotalTime>
  <Words>592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3995</cp:revision>
  <cp:lastPrinted>2021-02-03T11:37:00Z</cp:lastPrinted>
  <dcterms:created xsi:type="dcterms:W3CDTF">2018-03-27T06:03:00Z</dcterms:created>
  <dcterms:modified xsi:type="dcterms:W3CDTF">2024-01-19T06:38:04Z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