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69" autoAdjust="0"/>
    <p:restoredTop sz="94664" autoAdjust="0"/>
  </p:normalViewPr>
  <p:slideViewPr>
    <p:cSldViewPr showGuides="1">
      <p:cViewPr>
        <p:scale>
          <a:sx n="124" d="100"/>
          <a:sy n="124" d="100"/>
        </p:scale>
        <p:origin x="-1746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53000" y="2204864"/>
            <a:ext cx="4824185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в целом по городу ожидается повышенный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01621607"/>
              </p:ext>
            </p:extLst>
          </p:nvPr>
        </p:nvGraphicFramePr>
        <p:xfrm>
          <a:off x="5025008" y="4005066"/>
          <a:ext cx="4693124" cy="27432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86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1870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0,4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55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0,3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7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0,02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17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2,2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6632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января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юго-западный, южный ночью 3-8, днем 9-14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января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indent="180975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юго-восточный, южный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15346</TotalTime>
  <Words>592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4173</cp:revision>
  <cp:lastPrinted>2021-07-01T03:56:27Z</cp:lastPrinted>
  <dcterms:created xsi:type="dcterms:W3CDTF">2018-03-27T06:03:00Z</dcterms:created>
  <dcterms:modified xsi:type="dcterms:W3CDTF">2024-01-19T06:50:44Z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