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86" d="100"/>
          <a:sy n="86" d="100"/>
        </p:scale>
        <p:origin x="84" y="28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12324038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69646" y="293174"/>
            <a:ext cx="4611005" cy="18312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по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algn="just">
              <a:defRPr/>
            </a:pP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западный, северо-западный 5-10 </a:t>
            </a:r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22-24, </a:t>
            </a:r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-17-19 </a:t>
            </a:r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algn="just">
              <a:defRPr/>
            </a:pPr>
            <a:endParaRPr lang="ru-RU" sz="11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</a:t>
            </a:r>
            <a:r>
              <a:rPr 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</a:t>
            </a:r>
            <a:r>
              <a:rPr 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2024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</a:p>
          <a:p>
            <a:pPr lvl="0" algn="just">
              <a:defRPr/>
            </a:pP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юго-западный </a:t>
            </a: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3-8 </a:t>
            </a: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</a:t>
            </a:r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23-25 </a:t>
            </a: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8650" y="3839537"/>
            <a:ext cx="4933819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18393322"/>
              </p:ext>
            </p:extLst>
          </p:nvPr>
        </p:nvGraphicFramePr>
        <p:xfrm>
          <a:off x="5030050" y="4288930"/>
          <a:ext cx="4691064" cy="19944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8023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3147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861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0.172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0.568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49882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49851" y="2251779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января, 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Шибаршина/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20896</TotalTime>
  <Words>589</Words>
  <Application>Microsoft Office PowerPoint</Application>
  <PresentationFormat>Лист A4 (210x297 мм)</PresentationFormat>
  <Paragraphs>101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3498</cp:revision>
  <cp:lastPrinted>2021-07-01T03:56:27Z</cp:lastPrinted>
  <dcterms:created xsi:type="dcterms:W3CDTF">2018-03-27T06:03:00Z</dcterms:created>
  <dcterms:modified xsi:type="dcterms:W3CDTF">2024-01-18T06:57:52Z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