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03270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2-7 м/с. Температура воздуха ночью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12-14° мороза.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20 января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2-7 м/с. Температура воздуха </a:t>
            </a:r>
            <a:r>
              <a:rPr lang="en-US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12114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5122" y="32693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19444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19095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3151</cp:revision>
  <cp:lastPrinted>2021-07-01T03:56:27Z</cp:lastPrinted>
  <dcterms:created xsi:type="dcterms:W3CDTF">2018-03-27T06:03:00Z</dcterms:created>
  <dcterms:modified xsi:type="dcterms:W3CDTF">2024-01-18T06:10:23Z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