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53767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88262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туман. Ветер юго-восточный 9-14, днем порывы 15-20, временами 23 м/с. Температура воздуха ночью 2-4 мороза, днем 5-7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23697</TotalTime>
  <Words>602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3145</cp:revision>
  <cp:lastPrinted>2021-10-15T03:50:29Z</cp:lastPrinted>
  <dcterms:created xsi:type="dcterms:W3CDTF">2018-03-27T06:03:00Z</dcterms:created>
  <dcterms:modified xsi:type="dcterms:W3CDTF">2024-01-18T06:36:48Z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