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5768119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380156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осадки (дождь, снег), гололед. Временами туман. Ветер северо-западный, северный 3-8 м/с. Температура воздуха ночью 0-2 мороза, днем 2-4 тепла с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дальнейшим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понижением.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13481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2971</cp:revision>
  <cp:lastPrinted>2021-07-01T03:56:27Z</cp:lastPrinted>
  <dcterms:created xsi:type="dcterms:W3CDTF">2018-03-27T06:03:00Z</dcterms:created>
  <dcterms:modified xsi:type="dcterms:W3CDTF">2024-01-18T06:45:41Z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