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8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7759382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января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января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января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19 января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Переменная облачность, без осадков. Ветер 5-10 м/с. Температура воздуха ночью 15-17, днем 10-12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4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20 января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с 21 ч. 19 января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20 января 2024 г.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22-24 мороза.</a:t>
            </a:r>
            <a:endParaRPr lang="ru-RU" sz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3262586"/>
              </p:ext>
            </p:extLst>
          </p:nvPr>
        </p:nvGraphicFramePr>
        <p:xfrm>
          <a:off x="5069627" y="4405647"/>
          <a:ext cx="4691064" cy="208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0.664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0.435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1348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2" name="TextBox 13">
            <a:extLst>
              <a:ext uri="{FF2B5EF4-FFF2-40B4-BE49-F238E27FC236}">
                <a16:creationId xmlns:a16="http://schemas.microsoft.com/office/drawing/2014/main" id="{DEEB9895-2A0A-4E01-B07A-2A60FA2F9FC7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(а: Гончарова Л./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18337</TotalTime>
  <Words>595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3032</cp:revision>
  <cp:lastPrinted>2021-07-01T03:56:27Z</cp:lastPrinted>
  <dcterms:created xsi:type="dcterms:W3CDTF">2018-03-27T06:03:00Z</dcterms:created>
  <dcterms:modified xsi:type="dcterms:W3CDTF">2024-01-18T06:32:37Z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