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944814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Малооблачно, без осадков. Ветер юго-восточный 5-10 м/с. Температура воздуха ночью </a:t>
            </a:r>
            <a:r>
              <a:rPr lang="ru-RU" sz="11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22-24, днем 17-19 мороза.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Малооблачно,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3-8 м/с. Температура воздуха 22-24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97072" y="1861118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января, ночью 20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212948" y="2861801"/>
            <a:ext cx="4469698" cy="44627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</a:t>
            </a:r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p@ecogeo.gov.kz 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443891"/>
              </p:ext>
            </p:extLst>
          </p:nvPr>
        </p:nvGraphicFramePr>
        <p:xfrm>
          <a:off x="5277534" y="3789042"/>
          <a:ext cx="4385918" cy="244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3087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М./Левина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28470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4736</cp:revision>
  <cp:lastPrinted>2021-11-30T05:55:24Z</cp:lastPrinted>
  <dcterms:created xsi:type="dcterms:W3CDTF">2018-03-27T06:03:00Z</dcterms:created>
  <dcterms:modified xsi:type="dcterms:W3CDTF">2024-01-18T05:10:51Z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