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0526" autoAdjust="0"/>
  </p:normalViewPr>
  <p:slideViewPr>
    <p:cSldViewPr showGuides="1">
      <p:cViewPr>
        <p:scale>
          <a:sx n="110" d="100"/>
          <a:sy n="110" d="100"/>
        </p:scale>
        <p:origin x="-216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806145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18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Ветер юго-восточный с переходом на северо-восточный 7-12 м/с. Температура воздуха ночью                18-20, днем 14-16 мороза. </a:t>
            </a:r>
          </a:p>
          <a:p>
            <a:pPr indent="180975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с переходом на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23-25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15502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4321</cp:revision>
  <cp:lastPrinted>2021-07-01T03:56:27Z</cp:lastPrinted>
  <dcterms:created xsi:type="dcterms:W3CDTF">2018-03-27T06:03:00Z</dcterms:created>
  <dcterms:modified xsi:type="dcterms:W3CDTF">2024-01-18T06:38:09Z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