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0912400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января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без осадков. Ветер юго-восточный 3-8 м/с. Температура воздуха ночью 15-17, днем 8-10мороза.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3-8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15-17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8089883"/>
              </p:ext>
            </p:extLst>
          </p:nvPr>
        </p:nvGraphicFramePr>
        <p:xfrm>
          <a:off x="4953000" y="4149080"/>
          <a:ext cx="4643470" cy="2251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Е.В./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17298</TotalTime>
  <Words>595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3242</cp:revision>
  <cp:lastPrinted>2021-07-01T03:56:27Z</cp:lastPrinted>
  <dcterms:created xsi:type="dcterms:W3CDTF">2018-03-27T06:03:00Z</dcterms:created>
  <dcterms:modified xsi:type="dcterms:W3CDTF">2024-01-18T05:02:32Z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