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581242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 Ветер юго-восточный 5-10 м/с. Температура воздуха ночью 26-28, днем 17-19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юго-восточный 3-8 м/с. Температура воздуха 22-24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97072" y="1861118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ночью 19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212948" y="2861801"/>
            <a:ext cx="4469698" cy="44627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p@ecogeo.gov.kz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14488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28450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4732</cp:revision>
  <cp:lastPrinted>2021-11-30T05:55:24Z</cp:lastPrinted>
  <dcterms:created xsi:type="dcterms:W3CDTF">2018-03-27T06:03:00Z</dcterms:created>
  <dcterms:modified xsi:type="dcterms:W3CDTF">2024-01-17T06:32:35Z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