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72307642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9646" y="293174"/>
            <a:ext cx="4611005" cy="18312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января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января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 18 января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утром и днем снег. 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южный, юго-западный 9-14 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19-21, 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11-13 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just">
              <a:defRPr/>
            </a:pPr>
            <a:endParaRPr lang="ru-RU" sz="11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января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января 2024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9-14 м/с. Температура 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20-22 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3782582"/>
              </p:ext>
            </p:extLst>
          </p:nvPr>
        </p:nvGraphicFramePr>
        <p:xfrm>
          <a:off x="5030050" y="4288930"/>
          <a:ext cx="4691064" cy="1994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3147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0.589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9851" y="2251779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января, ночью 19 января 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20894</TotalTime>
  <Words>590</Words>
  <Application>Microsoft Office PowerPoint</Application>
  <PresentationFormat>Лист A4 (210x297 мм)</PresentationFormat>
  <Paragraphs>101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3497</cp:revision>
  <cp:lastPrinted>2021-07-01T03:56:27Z</cp:lastPrinted>
  <dcterms:created xsi:type="dcterms:W3CDTF">2018-03-27T06:03:00Z</dcterms:created>
  <dcterms:modified xsi:type="dcterms:W3CDTF">2024-01-17T07:49:13Z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