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062878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536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днем 13-15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180975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небольшой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низовая метель. Ветер 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15497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4313</cp:revision>
  <cp:lastPrinted>2021-07-01T03:56:27Z</cp:lastPrinted>
  <dcterms:created xsi:type="dcterms:W3CDTF">2018-03-27T06:03:00Z</dcterms:created>
  <dcterms:modified xsi:type="dcterms:W3CDTF">2024-01-17T06:25:24Z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